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62" r:id="rId3"/>
    <p:sldId id="257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9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de-CH" smtClean="0"/>
              <a:t>Mastertitelformat bearbeiten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CH" smtClean="0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DB32461A-250E-4A29-9E9B-599CA3838FA1}" type="datetime1">
              <a:rPr lang="en-US" smtClean="0"/>
              <a:pPr/>
              <a:t>08.09.13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1099-48EC-46A3-9530-F58EB96AF77C}" type="datetime1">
              <a:rPr lang="en-US" smtClean="0"/>
              <a:pPr/>
              <a:t>08.09.13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de-CH" smtClean="0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7E24-FFB9-4C73-8C6D-E02A7AD33DB8}" type="datetime1">
              <a:rPr lang="en-US" smtClean="0"/>
              <a:pPr/>
              <a:t>08.09.13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AD66C-382E-48AD-8F4C-E87C4D4A8B28}" type="datetime1">
              <a:rPr lang="en-US" smtClean="0"/>
              <a:pPr/>
              <a:t>08.09.13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4ADA4-35DF-4BD1-8C53-4246F035229A}" type="datetime1">
              <a:rPr lang="en-US" smtClean="0"/>
              <a:pPr/>
              <a:t>08.09.13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de-CH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3ED-02B1-490A-8EAD-E0CB136D5388}" type="datetime1">
              <a:rPr lang="en-US" smtClean="0"/>
              <a:pPr/>
              <a:t>08.09.13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 smtClean="0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71BB6-685D-4518-8FAD-1882B9671546}" type="datetime1">
              <a:rPr lang="en-US" smtClean="0"/>
              <a:pPr/>
              <a:t>08.09.13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FBFE-5C08-4E0E-AF38-FB925F0B4D71}" type="datetime1">
              <a:rPr lang="en-US" smtClean="0"/>
              <a:pPr/>
              <a:t>08.09.13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3242C-D747-4ADD-80D8-99421268E3A8}" type="datetime1">
              <a:rPr lang="en-US" smtClean="0"/>
              <a:pPr/>
              <a:t>08.09.13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de-CH" smtClean="0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82007-CDD1-4BCF-B9F4-9D458EFEEFE1}" type="datetime1">
              <a:rPr lang="en-US" smtClean="0"/>
              <a:pPr/>
              <a:t>08.09.13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de-CH" smtClean="0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CH" smtClean="0"/>
              <a:t>Bild auf Platzhalter ziehen oder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F265-CA88-4C30-A9AD-02E6A5184734}" type="datetime1">
              <a:rPr lang="en-US" smtClean="0"/>
              <a:pPr/>
              <a:t>08.09.13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de-CH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823242C-D747-4ADD-80D8-99421268E3A8}" type="datetime1">
              <a:rPr lang="en-US" smtClean="0"/>
              <a:pPr/>
              <a:t>08.09.13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CF40B41D-FD10-4A38-B39B-626510BD49B7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1" dirty="0" err="1" smtClean="0">
                <a:latin typeface="Apple Chancery"/>
                <a:cs typeface="Apple Chancery"/>
              </a:rPr>
              <a:t>sOFIA</a:t>
            </a:r>
            <a:endParaRPr lang="de-DE" b="1" dirty="0">
              <a:latin typeface="Apple Chancery"/>
              <a:cs typeface="Apple Chancery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5592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050" y="1141783"/>
            <a:ext cx="6356350" cy="4553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190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00" y="1460499"/>
            <a:ext cx="52197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9136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00" y="1570248"/>
            <a:ext cx="5842000" cy="3542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479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1295400"/>
            <a:ext cx="6350000" cy="425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37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374" y="1295400"/>
            <a:ext cx="3344045" cy="4327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0078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Couture.thmx</Template>
  <TotalTime>0</TotalTime>
  <Words>1</Words>
  <Application>Microsoft Macintosh PowerPoint</Application>
  <PresentationFormat>Bildschirmpräsentation (4:3)</PresentationFormat>
  <Paragraphs>1</Paragraphs>
  <Slides>6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7" baseType="lpstr">
      <vt:lpstr>Couture</vt:lpstr>
      <vt:lpstr>sOFIA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sOFIA</dc:title>
  <dc:creator>Nina Bertschy</dc:creator>
  <cp:lastModifiedBy>Nina Bertschy</cp:lastModifiedBy>
  <cp:revision>2</cp:revision>
  <dcterms:created xsi:type="dcterms:W3CDTF">2013-09-07T14:38:02Z</dcterms:created>
  <dcterms:modified xsi:type="dcterms:W3CDTF">2013-09-08T17:04:37Z</dcterms:modified>
</cp:coreProperties>
</file>